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C57289D-AA4A-43C4-8B32-BB04CD6A9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2311F96F-FD8A-4A42-B0FF-2098E1638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E37C1C2-6FF7-4C02-8C24-785CBBEA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57FAFCB-9946-4309-B671-D0E3945B8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C5FA489-9230-4BA8-94F5-02360EF4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616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A785313-A02F-4F41-9FD5-19453045D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7097C714-8712-4D88-8A45-9A64ECE32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5E4B2AA3-6ADA-4EBF-8144-C0AFDE1B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E8029423-16C1-4718-8A94-E15CB2B8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31B8241-36E3-478A-84B1-834E12B4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053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22343BE3-87F9-4D2C-9314-DF4CD8F58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8C642053-D663-4DA9-8A06-E3661BF8D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D95BFD8-032A-4FFA-AF5C-BCDC186F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EF547CE-B4F9-4E72-9BC8-7CAB07577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5AA5322-BC21-43FE-B504-CD212BBDA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729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48EDB29-5B24-4C5C-8793-46631BC0F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D4562F8-098B-4776-9EF6-5FE2C217A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CB658C0-9875-4C85-988B-5191D1EB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B3E9CDF9-F7F9-4581-9069-F6046F0A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71DDC253-3317-4DD1-9EC0-6104F939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183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79AC687-B799-47FA-8B8D-67903BA0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7D98D494-0CA3-4F12-A911-897D5401C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70081346-66D8-4E4D-AB8E-7D97D97E9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6A7E0BD-9ADB-485E-A4F2-48834B7A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01743E06-4547-4FBD-8BD1-D765EAC0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075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973AF79-908D-4198-89FA-58A61E1DB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F23E40A-BADE-407C-BB71-E6A16591D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8519BBB-29E1-4E99-87C3-43CFBE889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CE3B0270-EC99-4793-82BD-E5461E01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18416CB7-71D4-46B4-9315-76DBDE34C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28F89C25-80C8-4456-BBE2-1D45A8C4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482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78839D7-5DB6-4D86-8A38-BA16EE0E0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A6AA5EA1-BA41-4415-80C1-9AE934BD5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319FF6C4-0D3D-4546-9B33-27525E7FF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C9E3B913-4298-4F46-B3AC-03999E923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E78BC2DE-52E1-4F15-9F1D-77949A6A6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7EC15ABA-A609-4FC4-B938-906F5CD4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70DA4466-DD85-4A2F-BD59-74B7D9F79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C22A0977-3F92-4D6A-9B68-F6436835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671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91258BE-77AB-48AC-A374-1CAAAB191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CD078257-340F-40CD-B79A-B413B9007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304DBAAC-2A74-4A96-8CF9-CF021648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2D920428-622D-449B-BC1F-6E573652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264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A2D2A162-787F-4726-9680-B21B6FB0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8FDCB9E7-C945-4673-B649-D92C5B82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EE938EFE-B241-4FA0-8F01-99B9E69E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6595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351FC32-50B4-4C82-8418-C308D584A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E3EBF09-C61A-4057-8727-94F0EBC6B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8D6B17A7-BCF1-4A9A-BD1B-FC77A7B3C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CB0049F4-62D8-4B96-B5F5-0C4CBD65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51B4574D-C9B9-4C4E-B577-1A1446AD2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55BFB550-EABC-4EF4-B3D5-C65D28EC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947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6F5B607-4340-44F8-9FDD-BEF6150F8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1B221262-E0F7-4750-8823-6A9DE1247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9BEC3396-2C75-4E49-82D0-D5A651538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35CF1EB7-8AA2-4B18-B752-F0BD0DC18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8617AEC9-B225-4E3F-9AEA-4864B1009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1D55CFD4-6605-42E0-A7B6-1EF208A5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422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6F36D19D-C2A2-46F2-8BBC-E64543BE2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7C55BDE-7660-4BA9-9F22-DD661C96B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66E3E156-2D5C-4BE2-ACA4-B63E631E8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0119F-3695-4172-8E80-23B6DAF06B50}" type="datetimeFigureOut">
              <a:rPr lang="lt-LT" smtClean="0"/>
              <a:t>2020-06-15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1FC3BC1-98A6-49BF-8D77-939CC3326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0B12B2F8-C6FE-4CF2-8F83-7792A667F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F95F6-CD5A-4EAA-8DED-92534986E9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974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E061B06-82F7-412C-8030-F666BA871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028661" cy="2133599"/>
          </a:xfrm>
        </p:spPr>
        <p:txBody>
          <a:bodyPr>
            <a:normAutofit/>
          </a:bodyPr>
          <a:lstStyle/>
          <a:p>
            <a:br>
              <a:rPr lang="lt-LT" dirty="0"/>
            </a:b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0E88C239-A610-4FDB-8395-9A52E9953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3673"/>
            <a:ext cx="9144000" cy="1655762"/>
          </a:xfrm>
        </p:spPr>
        <p:txBody>
          <a:bodyPr>
            <a:noAutofit/>
          </a:bodyPr>
          <a:lstStyle/>
          <a:p>
            <a:r>
              <a:rPr lang="lt-LT" sz="4000" dirty="0" err="1"/>
              <a:t>Educational</a:t>
            </a:r>
            <a:r>
              <a:rPr lang="lt-LT" sz="4000" dirty="0"/>
              <a:t> </a:t>
            </a:r>
            <a:r>
              <a:rPr lang="lt-LT" sz="4000" dirty="0" err="1"/>
              <a:t>trip</a:t>
            </a:r>
            <a:r>
              <a:rPr lang="lt-LT" sz="4000" dirty="0"/>
              <a:t> to </a:t>
            </a:r>
            <a:r>
              <a:rPr lang="lt-LT" sz="4000" dirty="0" err="1"/>
              <a:t>the</a:t>
            </a:r>
            <a:r>
              <a:rPr lang="lt-LT" sz="4000" dirty="0"/>
              <a:t> Alytus </a:t>
            </a:r>
            <a:r>
              <a:rPr lang="lt-LT" sz="4000" dirty="0" err="1"/>
              <a:t>Regional</a:t>
            </a:r>
            <a:r>
              <a:rPr lang="lt-LT" sz="4000" dirty="0"/>
              <a:t> </a:t>
            </a:r>
            <a:r>
              <a:rPr lang="lt-LT" sz="4000" dirty="0" err="1"/>
              <a:t>Waste</a:t>
            </a:r>
            <a:r>
              <a:rPr lang="lt-LT" sz="4000" dirty="0"/>
              <a:t> </a:t>
            </a:r>
            <a:r>
              <a:rPr lang="lt-LT" sz="4000" dirty="0" err="1"/>
              <a:t>Management</a:t>
            </a:r>
            <a:r>
              <a:rPr lang="lt-LT" sz="4000"/>
              <a:t> Centre</a:t>
            </a:r>
            <a:r>
              <a:rPr lang="lt-LT" sz="4000" dirty="0"/>
              <a:t>, 2020</a:t>
            </a:r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991D96D4-7C20-4AF5-9796-68A1EC0AA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50560"/>
            <a:ext cx="4577466" cy="932105"/>
          </a:xfrm>
          <a:prstGeom prst="rect">
            <a:avLst/>
          </a:prstGeom>
        </p:spPr>
      </p:pic>
      <p:pic>
        <p:nvPicPr>
          <p:cNvPr id="6" name="Paveikslėlis 5">
            <a:extLst>
              <a:ext uri="{FF2B5EF4-FFF2-40B4-BE49-F238E27FC236}">
                <a16:creationId xmlns:a16="http://schemas.microsoft.com/office/drawing/2014/main" id="{3C8C98FE-8334-4EA1-9B6D-1F7482EA9DB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044" y="1282665"/>
            <a:ext cx="2319130" cy="2944778"/>
          </a:xfrm>
          <a:prstGeom prst="rect">
            <a:avLst/>
          </a:prstGeom>
        </p:spPr>
      </p:pic>
      <p:sp>
        <p:nvSpPr>
          <p:cNvPr id="9" name="Stačiakampis 8">
            <a:extLst>
              <a:ext uri="{FF2B5EF4-FFF2-40B4-BE49-F238E27FC236}">
                <a16:creationId xmlns:a16="http://schemas.microsoft.com/office/drawing/2014/main" id="{1B6A166E-4A8C-454D-8A28-7E4E7D0553ED}"/>
              </a:ext>
            </a:extLst>
          </p:cNvPr>
          <p:cNvSpPr/>
          <p:nvPr/>
        </p:nvSpPr>
        <p:spPr>
          <a:xfrm>
            <a:off x="429730" y="36186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dirty="0"/>
              <a:t>Alytaus r. Simno gimnazija</a:t>
            </a:r>
            <a:br>
              <a:rPr lang="hr-HR" dirty="0"/>
            </a:br>
            <a:r>
              <a:rPr lang="hr-HR" dirty="0"/>
              <a:t>Erasmus</a:t>
            </a:r>
            <a:r>
              <a:rPr lang="lt-LT" dirty="0"/>
              <a:t>+</a:t>
            </a:r>
            <a:r>
              <a:rPr lang="hr-HR" dirty="0"/>
              <a:t> project 2018-2020</a:t>
            </a:r>
            <a:br>
              <a:rPr lang="hr-HR" dirty="0"/>
            </a:br>
            <a:r>
              <a:rPr lang="hr-HR" b="1" dirty="0"/>
              <a:t>Stop Climat Change – Together</a:t>
            </a:r>
            <a:endParaRPr lang="lt-LT" b="1" dirty="0"/>
          </a:p>
          <a:p>
            <a:r>
              <a:rPr lang="hr-HR" b="1" dirty="0"/>
              <a:t> Europe Achieves More</a:t>
            </a:r>
            <a:r>
              <a:rPr lang="lt-LT" b="1" dirty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0827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5AC2E9E-8858-45A9-91B6-0D1CF784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ALYTUS REGIONAL WASTE MANAGEMENT CENTRE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20FA227-CB22-40EB-BC3B-EB45C073C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It </a:t>
            </a:r>
            <a:r>
              <a:rPr lang="lt-LT" dirty="0" err="1"/>
              <a:t>is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only</a:t>
            </a:r>
            <a:r>
              <a:rPr lang="lt-LT" dirty="0"/>
              <a:t> </a:t>
            </a:r>
            <a:r>
              <a:rPr lang="lt-LT" dirty="0" err="1"/>
              <a:t>one</a:t>
            </a:r>
            <a:r>
              <a:rPr lang="lt-LT" dirty="0"/>
              <a:t> centre </a:t>
            </a:r>
            <a:r>
              <a:rPr lang="lt-LT" dirty="0" err="1"/>
              <a:t>in</a:t>
            </a:r>
            <a:r>
              <a:rPr lang="lt-LT" dirty="0"/>
              <a:t> Lithuania, </a:t>
            </a:r>
            <a:r>
              <a:rPr lang="lt-LT" dirty="0" err="1"/>
              <a:t>has</a:t>
            </a:r>
            <a:r>
              <a:rPr lang="lt-LT" dirty="0"/>
              <a:t> </a:t>
            </a:r>
            <a:r>
              <a:rPr lang="lt-LT" dirty="0" err="1"/>
              <a:t>implemented</a:t>
            </a:r>
            <a:r>
              <a:rPr lang="lt-LT" dirty="0"/>
              <a:t> a </a:t>
            </a:r>
            <a:r>
              <a:rPr lang="lt-LT" dirty="0" err="1"/>
              <a:t>separate</a:t>
            </a:r>
            <a:r>
              <a:rPr lang="lt-LT" dirty="0"/>
              <a:t> </a:t>
            </a:r>
            <a:r>
              <a:rPr lang="lt-LT" dirty="0" err="1"/>
              <a:t>sorting</a:t>
            </a:r>
            <a:r>
              <a:rPr lang="lt-LT" dirty="0"/>
              <a:t> </a:t>
            </a:r>
            <a:r>
              <a:rPr lang="lt-LT" dirty="0" err="1"/>
              <a:t>collection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food</a:t>
            </a:r>
            <a:r>
              <a:rPr lang="lt-LT" dirty="0"/>
              <a:t> / </a:t>
            </a:r>
            <a:r>
              <a:rPr lang="lt-LT" dirty="0" err="1"/>
              <a:t>kitchen</a:t>
            </a:r>
            <a:r>
              <a:rPr lang="lt-LT" dirty="0"/>
              <a:t> </a:t>
            </a:r>
            <a:r>
              <a:rPr lang="lt-LT" dirty="0" err="1"/>
              <a:t>waste</a:t>
            </a:r>
            <a:r>
              <a:rPr lang="lt-LT" dirty="0"/>
              <a:t> </a:t>
            </a:r>
            <a:r>
              <a:rPr lang="lt-LT" dirty="0" err="1"/>
              <a:t>was</a:t>
            </a:r>
            <a:r>
              <a:rPr lang="lt-LT" dirty="0"/>
              <a:t> </a:t>
            </a:r>
            <a:r>
              <a:rPr lang="lt-LT" dirty="0" err="1"/>
              <a:t>started</a:t>
            </a:r>
            <a:r>
              <a:rPr lang="lt-LT" dirty="0"/>
              <a:t> </a:t>
            </a:r>
            <a:r>
              <a:rPr lang="lt-LT" dirty="0" err="1"/>
              <a:t>not</a:t>
            </a:r>
            <a:r>
              <a:rPr lang="lt-LT" dirty="0"/>
              <a:t> </a:t>
            </a:r>
            <a:r>
              <a:rPr lang="lt-LT" dirty="0" err="1"/>
              <a:t>only</a:t>
            </a:r>
            <a:r>
              <a:rPr lang="lt-LT" dirty="0"/>
              <a:t> </a:t>
            </a:r>
            <a:r>
              <a:rPr lang="lt-LT" dirty="0" err="1"/>
              <a:t>from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residents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individual</a:t>
            </a:r>
            <a:r>
              <a:rPr lang="lt-LT" dirty="0"/>
              <a:t> </a:t>
            </a:r>
            <a:r>
              <a:rPr lang="lt-LT" dirty="0" err="1"/>
              <a:t>houses</a:t>
            </a:r>
            <a:r>
              <a:rPr lang="lt-LT" dirty="0"/>
              <a:t> </a:t>
            </a:r>
            <a:r>
              <a:rPr lang="lt-LT" dirty="0" err="1"/>
              <a:t>in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cities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Alytus </a:t>
            </a:r>
            <a:r>
              <a:rPr lang="lt-LT" dirty="0" err="1"/>
              <a:t>region</a:t>
            </a:r>
            <a:r>
              <a:rPr lang="lt-LT" dirty="0"/>
              <a:t>, </a:t>
            </a:r>
            <a:r>
              <a:rPr lang="lt-LT" dirty="0" err="1"/>
              <a:t>but</a:t>
            </a:r>
            <a:r>
              <a:rPr lang="lt-LT" dirty="0"/>
              <a:t> also </a:t>
            </a:r>
            <a:r>
              <a:rPr lang="lt-LT" dirty="0" err="1"/>
              <a:t>from</a:t>
            </a:r>
            <a:r>
              <a:rPr lang="lt-LT" dirty="0"/>
              <a:t> </a:t>
            </a:r>
            <a:r>
              <a:rPr lang="lt-LT" dirty="0" err="1"/>
              <a:t>budgetary</a:t>
            </a:r>
            <a:r>
              <a:rPr lang="lt-LT" dirty="0"/>
              <a:t> </a:t>
            </a:r>
            <a:r>
              <a:rPr lang="lt-LT" dirty="0" err="1"/>
              <a:t>municipal</a:t>
            </a:r>
            <a:r>
              <a:rPr lang="lt-LT" dirty="0"/>
              <a:t> </a:t>
            </a:r>
            <a:r>
              <a:rPr lang="lt-LT" dirty="0" err="1"/>
              <a:t>institutions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other</a:t>
            </a:r>
            <a:r>
              <a:rPr lang="lt-LT" dirty="0"/>
              <a:t> </a:t>
            </a:r>
            <a:r>
              <a:rPr lang="lt-LT" dirty="0" err="1"/>
              <a:t>companies</a:t>
            </a:r>
            <a:r>
              <a:rPr lang="lt-LT" dirty="0"/>
              <a:t>. </a:t>
            </a:r>
            <a:r>
              <a:rPr lang="lt-LT" dirty="0" err="1"/>
              <a:t>In</a:t>
            </a:r>
            <a:r>
              <a:rPr lang="lt-LT" dirty="0"/>
              <a:t> 2018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company</a:t>
            </a:r>
            <a:r>
              <a:rPr lang="lt-LT" dirty="0"/>
              <a:t>,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first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all</a:t>
            </a:r>
            <a:r>
              <a:rPr lang="lt-LT" dirty="0"/>
              <a:t> Lithuanian </a:t>
            </a:r>
            <a:r>
              <a:rPr lang="lt-LT" dirty="0" err="1"/>
              <a:t>regional</a:t>
            </a:r>
            <a:r>
              <a:rPr lang="lt-LT" dirty="0"/>
              <a:t> </a:t>
            </a:r>
            <a:r>
              <a:rPr lang="lt-LT" dirty="0" err="1"/>
              <a:t>waste</a:t>
            </a:r>
            <a:r>
              <a:rPr lang="lt-LT" dirty="0"/>
              <a:t> </a:t>
            </a:r>
            <a:r>
              <a:rPr lang="lt-LT" dirty="0" err="1"/>
              <a:t>management</a:t>
            </a:r>
            <a:r>
              <a:rPr lang="lt-LT" dirty="0"/>
              <a:t> </a:t>
            </a:r>
            <a:r>
              <a:rPr lang="lt-LT" dirty="0" err="1"/>
              <a:t>centers</a:t>
            </a:r>
            <a:r>
              <a:rPr lang="lt-LT" dirty="0"/>
              <a:t> </a:t>
            </a:r>
            <a:r>
              <a:rPr lang="lt-LT" dirty="0" err="1"/>
              <a:t>started</a:t>
            </a:r>
            <a:r>
              <a:rPr lang="lt-LT" dirty="0"/>
              <a:t> to </a:t>
            </a:r>
            <a:r>
              <a:rPr lang="lt-LT" dirty="0" err="1"/>
              <a:t>develop</a:t>
            </a:r>
            <a:r>
              <a:rPr lang="lt-LT" dirty="0"/>
              <a:t> </a:t>
            </a:r>
            <a:r>
              <a:rPr lang="lt-LT" dirty="0" err="1"/>
              <a:t>waste</a:t>
            </a:r>
            <a:r>
              <a:rPr lang="lt-LT" dirty="0"/>
              <a:t> </a:t>
            </a:r>
            <a:r>
              <a:rPr lang="lt-LT" dirty="0" err="1"/>
              <a:t>re-use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preparation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</a:t>
            </a:r>
            <a:r>
              <a:rPr lang="lt-LT" dirty="0" err="1"/>
              <a:t>re-use</a:t>
            </a:r>
            <a:r>
              <a:rPr lang="lt-LT" dirty="0"/>
              <a:t> </a:t>
            </a:r>
            <a:r>
              <a:rPr lang="lt-LT" dirty="0" err="1"/>
              <a:t>activities</a:t>
            </a:r>
            <a:r>
              <a:rPr lang="lt-LT" dirty="0"/>
              <a:t>. </a:t>
            </a:r>
            <a:r>
              <a:rPr lang="lt-LT" dirty="0" err="1"/>
              <a:t>Pavilions</a:t>
            </a:r>
            <a:r>
              <a:rPr lang="lt-LT" dirty="0"/>
              <a:t> </a:t>
            </a:r>
            <a:r>
              <a:rPr lang="lt-LT" dirty="0" err="1"/>
              <a:t>have</a:t>
            </a:r>
            <a:r>
              <a:rPr lang="lt-LT" dirty="0"/>
              <a:t> </a:t>
            </a:r>
            <a:r>
              <a:rPr lang="lt-LT" dirty="0" err="1"/>
              <a:t>been</a:t>
            </a:r>
            <a:r>
              <a:rPr lang="lt-LT" dirty="0"/>
              <a:t> </a:t>
            </a:r>
            <a:r>
              <a:rPr lang="lt-LT" dirty="0" err="1"/>
              <a:t>built</a:t>
            </a:r>
            <a:r>
              <a:rPr lang="lt-LT" dirty="0"/>
              <a:t> 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other</a:t>
            </a:r>
            <a:r>
              <a:rPr lang="lt-LT" dirty="0"/>
              <a:t> </a:t>
            </a:r>
            <a:r>
              <a:rPr lang="lt-LT" dirty="0" err="1"/>
              <a:t>waste</a:t>
            </a:r>
            <a:r>
              <a:rPr lang="lt-LT" dirty="0"/>
              <a:t> </a:t>
            </a:r>
            <a:r>
              <a:rPr lang="lt-LT" dirty="0" err="1"/>
              <a:t>collection</a:t>
            </a:r>
            <a:r>
              <a:rPr lang="lt-LT" dirty="0"/>
              <a:t> </a:t>
            </a:r>
            <a:r>
              <a:rPr lang="lt-LT" dirty="0" err="1"/>
              <a:t>sites</a:t>
            </a:r>
            <a:r>
              <a:rPr lang="lt-LT" dirty="0"/>
              <a:t>, </a:t>
            </a:r>
            <a:r>
              <a:rPr lang="lt-LT" dirty="0" err="1"/>
              <a:t>where</a:t>
            </a:r>
            <a:r>
              <a:rPr lang="lt-LT" dirty="0"/>
              <a:t> </a:t>
            </a:r>
            <a:r>
              <a:rPr lang="lt-LT" dirty="0" err="1"/>
              <a:t>objects</a:t>
            </a:r>
            <a:r>
              <a:rPr lang="lt-LT" dirty="0"/>
              <a:t> </a:t>
            </a:r>
            <a:r>
              <a:rPr lang="lt-LT" dirty="0" err="1"/>
              <a:t>that</a:t>
            </a:r>
            <a:r>
              <a:rPr lang="lt-LT" dirty="0"/>
              <a:t> </a:t>
            </a:r>
            <a:r>
              <a:rPr lang="lt-LT" dirty="0" err="1"/>
              <a:t>have</a:t>
            </a:r>
            <a:r>
              <a:rPr lang="lt-LT" dirty="0"/>
              <a:t> </a:t>
            </a:r>
            <a:r>
              <a:rPr lang="lt-LT" dirty="0" err="1"/>
              <a:t>become</a:t>
            </a:r>
            <a:r>
              <a:rPr lang="lt-LT" dirty="0"/>
              <a:t> </a:t>
            </a:r>
            <a:r>
              <a:rPr lang="lt-LT" dirty="0" err="1"/>
              <a:t>waste</a:t>
            </a:r>
            <a:r>
              <a:rPr lang="lt-LT" dirty="0"/>
              <a:t> are </a:t>
            </a:r>
            <a:r>
              <a:rPr lang="lt-LT" dirty="0" err="1"/>
              <a:t>received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stored</a:t>
            </a:r>
            <a:r>
              <a:rPr lang="lt-LT" dirty="0"/>
              <a:t>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1669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0D09BA2-A30D-4F14-AAC9-15B1D935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 </a:t>
            </a:r>
            <a:r>
              <a:rPr lang="lt-LT" dirty="0" err="1"/>
              <a:t>On</a:t>
            </a:r>
            <a:r>
              <a:rPr lang="lt-LT" dirty="0"/>
              <a:t> </a:t>
            </a:r>
            <a:r>
              <a:rPr lang="lt-LT" dirty="0" err="1"/>
              <a:t>February</a:t>
            </a:r>
            <a:r>
              <a:rPr lang="lt-LT" dirty="0"/>
              <a:t> 26,2020 </a:t>
            </a:r>
            <a:r>
              <a:rPr lang="lt-LT" dirty="0" err="1"/>
              <a:t>students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grades</a:t>
            </a:r>
            <a:r>
              <a:rPr lang="lt-LT" dirty="0"/>
              <a:t> 5-8 </a:t>
            </a:r>
            <a:r>
              <a:rPr lang="lt-LT" dirty="0" err="1"/>
              <a:t>went</a:t>
            </a:r>
            <a:r>
              <a:rPr lang="lt-LT" dirty="0"/>
              <a:t> to Alytus </a:t>
            </a:r>
            <a:r>
              <a:rPr lang="lt-LT" dirty="0" err="1"/>
              <a:t>Regional</a:t>
            </a:r>
            <a:r>
              <a:rPr lang="lt-LT" dirty="0"/>
              <a:t> </a:t>
            </a:r>
            <a:r>
              <a:rPr lang="lt-LT" dirty="0" err="1"/>
              <a:t>Waste</a:t>
            </a:r>
            <a:r>
              <a:rPr lang="lt-LT" dirty="0"/>
              <a:t> </a:t>
            </a:r>
            <a:r>
              <a:rPr lang="lt-LT" dirty="0" err="1"/>
              <a:t>Management</a:t>
            </a:r>
            <a:r>
              <a:rPr lang="lt-LT" dirty="0"/>
              <a:t> </a:t>
            </a:r>
            <a:r>
              <a:rPr lang="lt-LT" dirty="0" err="1"/>
              <a:t>Center</a:t>
            </a:r>
            <a:r>
              <a:rPr lang="lt-LT" dirty="0"/>
              <a:t> 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559788C8-BAD8-4EC3-A875-419222F31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644092" cy="4233069"/>
          </a:xfrm>
        </p:spPr>
      </p:pic>
    </p:spTree>
    <p:extLst>
      <p:ext uri="{BB962C8B-B14F-4D97-AF65-F5344CB8AC3E}">
        <p14:creationId xmlns:p14="http://schemas.microsoft.com/office/powerpoint/2010/main" val="110318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BF4EC94-E456-4488-BA85-7B7D2E67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/>
              <a:t>Wearing</a:t>
            </a:r>
            <a:r>
              <a:rPr lang="lt-LT" dirty="0"/>
              <a:t> </a:t>
            </a:r>
            <a:r>
              <a:rPr lang="lt-LT" dirty="0" err="1"/>
              <a:t>bright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colorful</a:t>
            </a:r>
            <a:r>
              <a:rPr lang="lt-LT" dirty="0"/>
              <a:t> </a:t>
            </a:r>
            <a:r>
              <a:rPr lang="lt-LT" dirty="0" err="1"/>
              <a:t>vests</a:t>
            </a:r>
            <a:r>
              <a:rPr lang="lt-LT" dirty="0"/>
              <a:t>, </a:t>
            </a:r>
            <a:r>
              <a:rPr lang="lt-LT" dirty="0" err="1"/>
              <a:t>students</a:t>
            </a:r>
            <a:r>
              <a:rPr lang="lt-LT" dirty="0"/>
              <a:t> </a:t>
            </a:r>
            <a:r>
              <a:rPr lang="lt-LT" dirty="0" err="1"/>
              <a:t>were</a:t>
            </a:r>
            <a:r>
              <a:rPr lang="lt-LT" dirty="0"/>
              <a:t> </a:t>
            </a:r>
            <a:r>
              <a:rPr lang="lt-LT" dirty="0" err="1"/>
              <a:t>introduced</a:t>
            </a:r>
            <a:r>
              <a:rPr lang="lt-LT" dirty="0"/>
              <a:t> </a:t>
            </a:r>
            <a:r>
              <a:rPr lang="lt-LT" dirty="0" err="1"/>
              <a:t>with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peculiarities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waste</a:t>
            </a:r>
            <a:r>
              <a:rPr lang="lt-LT" dirty="0"/>
              <a:t> </a:t>
            </a:r>
            <a:r>
              <a:rPr lang="lt-LT" dirty="0" err="1"/>
              <a:t>management</a:t>
            </a:r>
            <a:r>
              <a:rPr lang="lt-LT" dirty="0"/>
              <a:t>.</a:t>
            </a:r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70174836-7E73-4240-B1C9-60F3C66B5E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4"/>
            <a:ext cx="5975396" cy="4481547"/>
          </a:xfrm>
        </p:spPr>
      </p:pic>
    </p:spTree>
    <p:extLst>
      <p:ext uri="{BB962C8B-B14F-4D97-AF65-F5344CB8AC3E}">
        <p14:creationId xmlns:p14="http://schemas.microsoft.com/office/powerpoint/2010/main" val="244611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13368C7-3605-463A-9D4A-9D67F9655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Students</a:t>
            </a:r>
            <a:r>
              <a:rPr lang="lt-LT" dirty="0"/>
              <a:t> </a:t>
            </a:r>
            <a:r>
              <a:rPr lang="lt-LT" dirty="0" err="1"/>
              <a:t>saw</a:t>
            </a:r>
            <a:r>
              <a:rPr lang="lt-LT" dirty="0"/>
              <a:t> </a:t>
            </a:r>
            <a:r>
              <a:rPr lang="lt-LT" dirty="0" err="1"/>
              <a:t>how</a:t>
            </a:r>
            <a:r>
              <a:rPr lang="lt-LT" dirty="0"/>
              <a:t> </a:t>
            </a:r>
            <a:r>
              <a:rPr lang="lt-LT" dirty="0" err="1"/>
              <a:t>waste</a:t>
            </a:r>
            <a:r>
              <a:rPr lang="lt-LT" dirty="0"/>
              <a:t> </a:t>
            </a:r>
            <a:r>
              <a:rPr lang="lt-LT" dirty="0" err="1"/>
              <a:t>is</a:t>
            </a:r>
            <a:r>
              <a:rPr lang="lt-LT" dirty="0"/>
              <a:t> </a:t>
            </a:r>
            <a:r>
              <a:rPr lang="lt-LT" dirty="0" err="1"/>
              <a:t>managed</a:t>
            </a:r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577E7E89-1C63-4B36-9BBC-96E05CB55E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22" y="1896683"/>
            <a:ext cx="5602357" cy="4201768"/>
          </a:xfrm>
        </p:spPr>
      </p:pic>
      <p:pic>
        <p:nvPicPr>
          <p:cNvPr id="7" name="Paveikslėlis 6">
            <a:extLst>
              <a:ext uri="{FF2B5EF4-FFF2-40B4-BE49-F238E27FC236}">
                <a16:creationId xmlns:a16="http://schemas.microsoft.com/office/drawing/2014/main" id="{4332E28D-F72E-4974-89C7-93183D29DE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557" y="1923326"/>
            <a:ext cx="5566834" cy="417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17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C1B5C75-A207-4382-8425-FF7CAAF71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Vaida </a:t>
            </a:r>
            <a:r>
              <a:rPr lang="lt-LT" dirty="0" err="1"/>
              <a:t>Undzėnienė</a:t>
            </a:r>
            <a:r>
              <a:rPr lang="lt-LT" dirty="0"/>
              <a:t>, </a:t>
            </a:r>
            <a:r>
              <a:rPr lang="lt-LT" dirty="0" err="1"/>
              <a:t>an</a:t>
            </a:r>
            <a:r>
              <a:rPr lang="lt-LT" dirty="0"/>
              <a:t> </a:t>
            </a:r>
            <a:r>
              <a:rPr lang="lt-LT" dirty="0" err="1"/>
              <a:t>environmental</a:t>
            </a:r>
            <a:r>
              <a:rPr lang="lt-LT" dirty="0"/>
              <a:t> </a:t>
            </a:r>
            <a:r>
              <a:rPr lang="lt-LT" dirty="0" err="1"/>
              <a:t>education</a:t>
            </a:r>
            <a:r>
              <a:rPr lang="lt-LT" dirty="0"/>
              <a:t> </a:t>
            </a:r>
            <a:r>
              <a:rPr lang="lt-LT" dirty="0" err="1"/>
              <a:t>specialist</a:t>
            </a:r>
            <a:r>
              <a:rPr lang="lt-LT" dirty="0"/>
              <a:t>, </a:t>
            </a:r>
            <a:r>
              <a:rPr lang="lt-LT" dirty="0" err="1"/>
              <a:t>showed</a:t>
            </a:r>
            <a:r>
              <a:rPr lang="lt-LT" dirty="0"/>
              <a:t> </a:t>
            </a:r>
            <a:r>
              <a:rPr lang="lt-LT" dirty="0" err="1"/>
              <a:t>us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things</a:t>
            </a:r>
            <a:r>
              <a:rPr lang="lt-LT" dirty="0"/>
              <a:t> </a:t>
            </a:r>
            <a:r>
              <a:rPr lang="lt-LT" dirty="0" err="1"/>
              <a:t>left</a:t>
            </a:r>
            <a:r>
              <a:rPr lang="lt-LT" dirty="0"/>
              <a:t> </a:t>
            </a:r>
            <a:r>
              <a:rPr lang="lt-LT" dirty="0" err="1"/>
              <a:t>by</a:t>
            </a:r>
            <a:r>
              <a:rPr lang="lt-LT" dirty="0"/>
              <a:t> </a:t>
            </a:r>
            <a:r>
              <a:rPr lang="lt-LT" dirty="0" err="1"/>
              <a:t>people</a:t>
            </a:r>
            <a:r>
              <a:rPr lang="lt-LT" dirty="0"/>
              <a:t>, </a:t>
            </a:r>
            <a:r>
              <a:rPr lang="lt-LT" dirty="0" err="1"/>
              <a:t>which</a:t>
            </a:r>
            <a:r>
              <a:rPr lang="lt-LT" dirty="0"/>
              <a:t> are </a:t>
            </a:r>
            <a:r>
              <a:rPr lang="lt-LT" dirty="0" err="1"/>
              <a:t>resurrected</a:t>
            </a:r>
            <a:r>
              <a:rPr lang="lt-LT" dirty="0"/>
              <a:t> </a:t>
            </a:r>
            <a:r>
              <a:rPr lang="lt-LT" dirty="0" err="1"/>
              <a:t>here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a </a:t>
            </a:r>
            <a:r>
              <a:rPr lang="lt-LT" dirty="0" err="1"/>
              <a:t>second</a:t>
            </a:r>
            <a:r>
              <a:rPr lang="lt-LT" dirty="0"/>
              <a:t> </a:t>
            </a:r>
            <a:r>
              <a:rPr lang="lt-LT" dirty="0" err="1"/>
              <a:t>life</a:t>
            </a:r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1F6D699B-D8F9-4D36-9871-CB1921F373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6400616" cy="4800462"/>
          </a:xfrm>
        </p:spPr>
      </p:pic>
    </p:spTree>
    <p:extLst>
      <p:ext uri="{BB962C8B-B14F-4D97-AF65-F5344CB8AC3E}">
        <p14:creationId xmlns:p14="http://schemas.microsoft.com/office/powerpoint/2010/main" val="364812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9F31788-62A3-4F99-ACB5-57D9E29D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/>
              <a:t>After</a:t>
            </a:r>
            <a:r>
              <a:rPr lang="lt-LT" dirty="0"/>
              <a:t> </a:t>
            </a:r>
            <a:r>
              <a:rPr lang="lt-LT" dirty="0" err="1"/>
              <a:t>answering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questions</a:t>
            </a:r>
            <a:r>
              <a:rPr lang="lt-LT" dirty="0"/>
              <a:t> </a:t>
            </a:r>
            <a:r>
              <a:rPr lang="lt-LT" dirty="0" err="1"/>
              <a:t>about</a:t>
            </a:r>
            <a:r>
              <a:rPr lang="lt-LT" dirty="0"/>
              <a:t> </a:t>
            </a:r>
            <a:r>
              <a:rPr lang="lt-LT" dirty="0" err="1"/>
              <a:t>waste</a:t>
            </a:r>
            <a:r>
              <a:rPr lang="lt-LT" dirty="0"/>
              <a:t> </a:t>
            </a:r>
            <a:r>
              <a:rPr lang="lt-LT" dirty="0" err="1"/>
              <a:t>management</a:t>
            </a:r>
            <a:r>
              <a:rPr lang="lt-LT" dirty="0"/>
              <a:t> </a:t>
            </a:r>
            <a:r>
              <a:rPr lang="lt-LT" dirty="0" err="1"/>
              <a:t>correctly</a:t>
            </a:r>
            <a:r>
              <a:rPr lang="lt-LT" dirty="0"/>
              <a:t>,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students</a:t>
            </a:r>
            <a:r>
              <a:rPr lang="lt-LT" dirty="0"/>
              <a:t> </a:t>
            </a:r>
            <a:r>
              <a:rPr lang="lt-LT" dirty="0" err="1"/>
              <a:t>received</a:t>
            </a:r>
            <a:r>
              <a:rPr lang="lt-LT" dirty="0"/>
              <a:t> </a:t>
            </a:r>
            <a:r>
              <a:rPr lang="lt-LT" dirty="0" err="1"/>
              <a:t>gifts</a:t>
            </a:r>
            <a:r>
              <a:rPr lang="lt-LT" dirty="0"/>
              <a:t> </a:t>
            </a:r>
            <a:r>
              <a:rPr lang="lt-LT" dirty="0" err="1"/>
              <a:t>made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recycled</a:t>
            </a:r>
            <a:r>
              <a:rPr lang="lt-LT" dirty="0"/>
              <a:t> </a:t>
            </a:r>
            <a:r>
              <a:rPr lang="lt-LT" dirty="0" err="1"/>
              <a:t>paper</a:t>
            </a:r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2F78B869-BEB7-48B6-ADEA-E4FE3ECFE3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892" y="1825625"/>
            <a:ext cx="6223000" cy="4667250"/>
          </a:xfrm>
        </p:spPr>
      </p:pic>
    </p:spTree>
    <p:extLst>
      <p:ext uri="{BB962C8B-B14F-4D97-AF65-F5344CB8AC3E}">
        <p14:creationId xmlns:p14="http://schemas.microsoft.com/office/powerpoint/2010/main" val="1603757159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208</Words>
  <Application>Microsoft Office PowerPoint</Application>
  <PresentationFormat>Plačiaekranė</PresentationFormat>
  <Paragraphs>11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„Office“ tema</vt:lpstr>
      <vt:lpstr> </vt:lpstr>
      <vt:lpstr>ALYTUS REGIONAL WASTE MANAGEMENT CENTRE</vt:lpstr>
      <vt:lpstr> On February 26,2020 students of grades 5-8 went to Alytus Regional Waste Management Center </vt:lpstr>
      <vt:lpstr>Wearing bright and colorful vests, students were introduced with the peculiarities of waste management.</vt:lpstr>
      <vt:lpstr>Students saw how waste is managed</vt:lpstr>
      <vt:lpstr>Vaida Undzėnienė, an environmental education specialist, showed us the things left by people, which are resurrected here for a second life</vt:lpstr>
      <vt:lpstr>After answering the questions about waste management correctly, the students received gifts made of recycled paper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Arnas Rucys</dc:creator>
  <cp:lastModifiedBy>Arnas Rucys</cp:lastModifiedBy>
  <cp:revision>4</cp:revision>
  <dcterms:created xsi:type="dcterms:W3CDTF">2020-06-15T07:19:03Z</dcterms:created>
  <dcterms:modified xsi:type="dcterms:W3CDTF">2020-06-15T09:09:59Z</dcterms:modified>
</cp:coreProperties>
</file>