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1" r:id="rId4"/>
    <p:sldId id="281" r:id="rId5"/>
    <p:sldId id="257" r:id="rId6"/>
    <p:sldId id="258" r:id="rId7"/>
    <p:sldId id="259" r:id="rId8"/>
    <p:sldId id="260" r:id="rId9"/>
    <p:sldId id="272" r:id="rId10"/>
    <p:sldId id="261" r:id="rId11"/>
    <p:sldId id="262" r:id="rId12"/>
    <p:sldId id="263" r:id="rId13"/>
    <p:sldId id="28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4" r:id="rId29"/>
    <p:sldId id="285" r:id="rId30"/>
    <p:sldId id="287" r:id="rId31"/>
    <p:sldId id="286" r:id="rId32"/>
    <p:sldId id="288" r:id="rId33"/>
    <p:sldId id="289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E59D3-2DC0-4044-B849-2826BD084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3191D6C-DC2A-4605-AC75-54667EE2A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6348F1-B696-4DC7-8F18-6D3CBD4D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BB155-69FB-4C00-8DF4-780798E5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07D036-1A74-4208-AB70-ECA2429C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9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1CB23F-41ED-41A1-8522-C030F717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B2C084-85CD-4D25-A02D-F167AAEC0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4D5CB2-A451-4E6D-9170-74C5EAAC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7B95A7D-7BA2-4D24-A9E5-CD9954CD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6E7804-08C7-40F2-9414-962916E7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6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8A4E9FB-B49C-4878-92E9-C4CFDA464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1C8EEC-F52E-476C-A542-29741B81E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208B74-D1CB-47AA-AB65-7DB86F06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A8F92EE-F02E-4F24-86FB-64148574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DB75F5-53AD-43D1-A39E-ECE442CC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39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F8184-571B-40F6-A260-D61B04F2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26A8BC-A7C1-4327-B641-3F9B25298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7A0629B-77EE-4448-94E3-F608A7AE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94D425-71AE-4093-84E0-C6DFCC59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93F3DD-27E9-4797-9FF0-BBE0A00C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16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CFB19F-B12F-472D-8D07-FC9EFF2E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72FB7D-6009-4B76-81F6-12D8AA28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2F3835-C864-4A79-80F1-BCD01C79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883502-DFB9-4A02-9955-926381AB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79580B-B189-4AB9-A34B-C5AC5EE2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51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164557-34AA-4490-B663-A6115657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B193ED-7657-455C-BBEA-7D5580769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DEC4EFF-B8EF-400C-992E-3E2CAE961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02816D-B037-4D88-AC3D-DDA11F75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A7A83FA-5E9D-407E-AB0B-F147E4F0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D50268-959E-4573-9695-CD7C1D83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92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053F3A-275B-4C55-A2E3-FD8CCDD3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1B6D-A5CF-48CB-8335-1A2E9F23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85AADA2-581E-41C0-B45C-FEEE430A3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80E670C-A922-4865-B2A1-DE05FA613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4551B30-651A-4170-8D9F-DF76BBBD2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83CC27E-D536-4699-B43A-75A53AAF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5751818-33D6-4451-9444-84D22102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CBC5C24-9E73-42A6-B0F6-FB7EBB20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03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8210B4-E5EC-4D69-B684-EED81464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7206D21-44AF-47EB-A5A1-7D7E4C73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119085-109D-4D74-AAF8-8528ECC5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1C57CE8-45CA-440A-A301-A9D436BD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98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76A561-41A3-4AC4-971C-9CF9544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30746B7-FCEF-4372-ADDB-FEB3FFE6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E0DF1D-54EF-4556-B0B9-A3C70136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04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8EFA10-54E0-4990-835A-C18F9C9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7B14CC-AF49-4204-A9DE-D7C01A02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EC4CDE5-DEE4-46FA-BC64-3B588D7C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8F58A9-3694-48C3-8282-C4413C1D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9DD4A8-D6D0-48D4-860C-C311B54C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8BA4B2-36D7-4F7D-8707-9F510723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367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1809F-81BC-4006-BC9A-8A141B0A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053A58C-0F52-4E85-8F70-D36BE5DCB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0365F1-5D3C-459D-B1DC-C98E5DF3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7F8404-B073-4819-9B55-8D7A00D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BA296E2-77C9-4C47-86F4-0546FE88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290E14-2F18-4C77-A61A-92D5F90D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20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9C71E7D-E6DA-43D4-BE96-67C63944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F448D0-45CA-42AC-A432-E359FE09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609FDFB-C65E-43D2-B756-48046380F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B835-A964-4C3D-9C5D-269724528B26}" type="datetimeFigureOut">
              <a:rPr lang="el-GR" smtClean="0"/>
              <a:t>8/11/2019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9F7FA8-441F-47F2-B9E4-53B595C5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20A81B-B33E-47DA-AB64-FB0BBA207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006F-3AEF-441C-A99B-023CF1978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1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83DA15-643C-4EEC-9CE7-9B245467F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136" y="836578"/>
            <a:ext cx="9153728" cy="5184843"/>
          </a:xfrm>
          <a:ln w="508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ERASMUS</a:t>
            </a:r>
            <a:r>
              <a:rPr lang="en-US" sz="27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+ 2018 - 2020</a:t>
            </a: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en-US" sz="27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 Black" panose="020B0A04020102020204" pitchFamily="34" charset="0"/>
              </a:rPr>
              <a:t>Gymnasiun</a:t>
            </a: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en-US" sz="2700" dirty="0" err="1">
                <a:solidFill>
                  <a:schemeClr val="bg1"/>
                </a:solidFill>
                <a:latin typeface="Arial Black" panose="020B0A04020102020204" pitchFamily="34" charset="0"/>
              </a:rPr>
              <a:t>Cholargos</a:t>
            </a: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MOBILITY TO GDYNIA</a:t>
            </a: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>(6 – 12 OCTOBER 2019)</a:t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l-GR" sz="2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3" y="915499"/>
            <a:ext cx="1721052" cy="18013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62" y="1025662"/>
            <a:ext cx="4692535" cy="13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7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D218C0-22A2-4A99-B9EF-F5EA6059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… and a welcome by authorities</a:t>
            </a:r>
            <a:endParaRPr lang="el-GR" sz="32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A05E70-3CEF-44EB-8803-333B87289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3" y="1584005"/>
            <a:ext cx="6410528" cy="4812709"/>
          </a:xfrm>
        </p:spPr>
      </p:pic>
    </p:spTree>
    <p:extLst>
      <p:ext uri="{BB962C8B-B14F-4D97-AF65-F5344CB8AC3E}">
        <p14:creationId xmlns:p14="http://schemas.microsoft.com/office/powerpoint/2010/main" val="423613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F1C744-2737-4E13-836B-D3B4555B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387" y="2081720"/>
            <a:ext cx="5729591" cy="1809344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r>
              <a:rPr lang="en-US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DAY</a:t>
            </a:r>
            <a:endParaRPr lang="el-G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5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17458F-F7FE-4AC1-BFDD-239D6971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Marszewo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Botanical Garden</a:t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 lecture about birds’ life and migration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329453C-4330-4332-84B6-10D304970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0" y="2511998"/>
            <a:ext cx="4986492" cy="3742887"/>
          </a:xfr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C02A80F-B3CC-46C6-B2C9-9F72E9D06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13" y="1875835"/>
            <a:ext cx="6149897" cy="46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8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D69B73-A82A-4C3C-9478-FAF13B83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Showing the way to catch birds 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5838766-2BB0-48E4-A4C6-4941B5CB2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33" y="2070302"/>
            <a:ext cx="5890867" cy="4422573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AB54D72-AD53-4442-AFBE-B7704D3B4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2" y="1724735"/>
            <a:ext cx="3669719" cy="488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78FA4B-BA09-4243-A15F-5DD7AEE1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Cooking sausages over fire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D518C5-A75F-463C-A22D-FAD7612C3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02" y="1690688"/>
            <a:ext cx="3715966" cy="495961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B6375D-CC8F-426E-8DD0-2C7B4D663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" y="1874111"/>
            <a:ext cx="6361888" cy="477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675A8-16DD-4C64-A2D8-40DBB2A1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Sightseeing in Gdansk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421620F-F6C6-4B1A-88DF-AF3D09C13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08" y="1690688"/>
            <a:ext cx="5857085" cy="439721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93CB047-909B-4583-AA21-79DAD503E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1976282"/>
            <a:ext cx="5476673" cy="41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DDE08D-1751-4E5C-B468-B533B753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252920"/>
            <a:ext cx="10992255" cy="112663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Sightseeing in Sopot, visiting the pier often damaged by strong storms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826289B-869E-4307-8D68-B5ED691C5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1" y="4112147"/>
            <a:ext cx="3550489" cy="266553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34AA3E-F6A8-41C0-A751-834A1B9ED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" y="2491247"/>
            <a:ext cx="3415219" cy="25639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D4BE5B2-7FB6-4593-B345-88FFE79BA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46" y="2364078"/>
            <a:ext cx="3831673" cy="287663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9F2E852-EAE4-46E3-AC47-3F6DA68F6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10" y="1463863"/>
            <a:ext cx="3415220" cy="25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37733A-5708-4294-B2F9-7DF655F6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136" y="1994170"/>
            <a:ext cx="4931923" cy="1964987"/>
          </a:xfrm>
          <a:ln w="38100"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r>
              <a:rPr lang="en-US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rd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DAY</a:t>
            </a:r>
            <a:endParaRPr lang="el-G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6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B5394-8D53-43B1-AC7F-0CBFB490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4" y="365125"/>
            <a:ext cx="10419945" cy="93838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Coordinators’ meeting at polish school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C06E805-6467-4E10-B738-3E62026DA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19" y="1524067"/>
            <a:ext cx="6727446" cy="5050635"/>
          </a:xfrm>
        </p:spPr>
      </p:pic>
    </p:spTree>
    <p:extLst>
      <p:ext uri="{BB962C8B-B14F-4D97-AF65-F5344CB8AC3E}">
        <p14:creationId xmlns:p14="http://schemas.microsoft.com/office/powerpoint/2010/main" val="74832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9CC384-EB0B-43A3-9A99-051D64DF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4" y="365125"/>
            <a:ext cx="10458855" cy="88974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Putting on the play “Save the Lofty Trees”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87F174F-3031-4451-9142-E1592E33C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12" y="1862273"/>
            <a:ext cx="5795982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095C20-5BFB-43FF-9139-7813EA60F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0" y="2043748"/>
            <a:ext cx="5555334" cy="41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1F09EC-FCD7-42A5-8B8F-6DD8C5C8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Arriving in Gdansk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7F7486A-72BA-4835-A583-4D49919BC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09" y="1538208"/>
            <a:ext cx="6877455" cy="5162255"/>
          </a:xfrm>
        </p:spPr>
      </p:pic>
    </p:spTree>
    <p:extLst>
      <p:ext uri="{BB962C8B-B14F-4D97-AF65-F5344CB8AC3E}">
        <p14:creationId xmlns:p14="http://schemas.microsoft.com/office/powerpoint/2010/main" val="197792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A6819C-B522-4488-988F-2A087735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4" y="365125"/>
            <a:ext cx="10458855" cy="78273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Visiting the Experiment Centre …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33E628C-C892-4184-A9BD-DAB1F3669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8" y="1778082"/>
            <a:ext cx="5795982" cy="4351338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E2A6010-8D4A-446B-9633-99B93B04B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58" y="1813461"/>
            <a:ext cx="5691000" cy="42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79E3CF-0C8B-48DD-B420-7B116569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365126"/>
            <a:ext cx="10517221" cy="76328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Making a model of Carbon – low - city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66A069E-AD27-489A-87D3-4A08385E6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6" y="1455974"/>
            <a:ext cx="7051360" cy="5288520"/>
          </a:xfrm>
        </p:spPr>
      </p:pic>
    </p:spTree>
    <p:extLst>
      <p:ext uri="{BB962C8B-B14F-4D97-AF65-F5344CB8AC3E}">
        <p14:creationId xmlns:p14="http://schemas.microsoft.com/office/powerpoint/2010/main" val="310768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31F3E5-ED12-4466-898D-AF724125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319" y="2480554"/>
            <a:ext cx="5097294" cy="1945531"/>
          </a:xfrm>
          <a:ln w="38100"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DAY</a:t>
            </a:r>
            <a:endParaRPr lang="el-G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6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A09A07-21AC-4BAC-8BF3-8F77C153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4" y="365126"/>
            <a:ext cx="10458855" cy="80129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Lessons on climate change at school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13D0F4-672C-4CB9-9574-C48AE4B34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5" y="2033807"/>
            <a:ext cx="5450732" cy="408544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DBEF952-E4DC-4F20-A88C-22497D1DC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4" y="1939225"/>
            <a:ext cx="5528186" cy="41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69F5B2-CE50-41CF-85EC-234DF3FE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506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The Greek teacher Mrs. Papandreou conducted the lesson about carbon footprint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5DC79CE-CA34-4080-9338-91D14B42C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4" y="1993341"/>
            <a:ext cx="5465048" cy="409617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E135FF3-E017-4252-A03F-A07A73BC0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70" y="2000057"/>
            <a:ext cx="5465049" cy="41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80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3C1261-0207-415E-B346-061A4FD9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94" y="365125"/>
            <a:ext cx="10371306" cy="95783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At Gdynia Aquarium 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47CC898-1067-47FD-A719-80F7FECAC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6" y="1322962"/>
            <a:ext cx="6760722" cy="5074634"/>
          </a:xfrm>
        </p:spPr>
      </p:pic>
    </p:spTree>
    <p:extLst>
      <p:ext uri="{BB962C8B-B14F-4D97-AF65-F5344CB8AC3E}">
        <p14:creationId xmlns:p14="http://schemas.microsoft.com/office/powerpoint/2010/main" val="3301433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74493-DC0D-4CAD-81FD-06FA618A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70" y="365125"/>
            <a:ext cx="10274030" cy="12302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Learning about Baltic Sea - Laboratory workshops – Showing several species of fish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E86F1A5-A0A7-43DE-A893-AB6E29706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0" y="2071991"/>
            <a:ext cx="5537763" cy="4157480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4244A2F-3C4A-4B39-8DE6-2791CFCCC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19" y="2071991"/>
            <a:ext cx="5538836" cy="41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7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8F96C8-D048-4CB9-A523-819E1F65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434" y="2451371"/>
            <a:ext cx="5603132" cy="1692612"/>
          </a:xfrm>
          <a:ln w="38100"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r>
              <a:rPr lang="en-US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DAY</a:t>
            </a:r>
            <a:endParaRPr lang="el-G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4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1D5493-5186-4693-A608-7E9C487F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Visit the town on Hel peninsula 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372007C-3D8B-41B8-B83E-E6099DFCE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3" y="2054824"/>
            <a:ext cx="5795982" cy="4351338"/>
          </a:xfr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4BA3A2-352E-44E7-8911-F1CD3D645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94" y="2054824"/>
            <a:ext cx="57959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5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89118C-6031-4328-AC2C-8A12CEE6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Seal station in Hel</a:t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Visiting a fisheries museum – Watching seals’ feeding</a:t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3A50FED-69B5-4839-B4A2-FA7B9B365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8" y="2141537"/>
            <a:ext cx="5795982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22C22A-499F-4441-8348-B325D1B2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71" y="2341263"/>
            <a:ext cx="5263911" cy="39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F3CE7B-0359-4F6C-8BB9-D951526B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783" y="2033081"/>
            <a:ext cx="5204298" cy="2081719"/>
          </a:xfrm>
          <a:ln w="38100"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DAY</a:t>
            </a:r>
            <a:endParaRPr lang="el-G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6084B-3422-4A7B-986F-5B38B103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1" y="365126"/>
            <a:ext cx="10526949" cy="81654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Catching small fish with drag net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193E508-9EBE-40C5-86C2-C3BE34E0C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6" y="1113580"/>
            <a:ext cx="3872969" cy="290763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8E1E2F7-FF39-4D1D-A3E1-BCDFE4A5D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64" y="1386699"/>
            <a:ext cx="5694033" cy="42748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F17042D-67E0-4446-BD16-21ADDFF02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1519"/>
          <a:stretch/>
        </p:blipFill>
        <p:spPr>
          <a:xfrm>
            <a:off x="2598701" y="4197405"/>
            <a:ext cx="2939374" cy="25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6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B8D178-B13D-4C13-A78F-CAEB0968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 walk along the peninsula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B530DE-6271-4023-B25B-1E370DCC0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1" y="2003897"/>
            <a:ext cx="5538522" cy="41580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2DD2EF-CDB0-46F6-AE6F-8C22FED0A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21" y="2003898"/>
            <a:ext cx="5538522" cy="41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8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B1C1AB-4250-44BA-8918-B5BAAE48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6" y="365125"/>
            <a:ext cx="10468583" cy="83137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Teachers of all delegations at lunch in a typical polish restaurant of Gdynia 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B5FC3E-659C-40F6-9964-C65A21DC2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77" y="1506511"/>
            <a:ext cx="6595005" cy="4950247"/>
          </a:xfrm>
        </p:spPr>
      </p:pic>
    </p:spTree>
    <p:extLst>
      <p:ext uri="{BB962C8B-B14F-4D97-AF65-F5344CB8AC3E}">
        <p14:creationId xmlns:p14="http://schemas.microsoft.com/office/powerpoint/2010/main" val="780197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02F202-9CD9-4C1B-AB9C-7C1485A7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The last day of the visit : Greek students with host families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6788B35-AC5E-4414-9A49-3756AB3A3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62" y="1473434"/>
            <a:ext cx="6911076" cy="5188495"/>
          </a:xfrm>
        </p:spPr>
      </p:pic>
    </p:spTree>
    <p:extLst>
      <p:ext uri="{BB962C8B-B14F-4D97-AF65-F5344CB8AC3E}">
        <p14:creationId xmlns:p14="http://schemas.microsoft.com/office/powerpoint/2010/main" val="2014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14B9A5-BD24-40D8-B0D8-5DD55B1A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Teachers and students of 1</a:t>
            </a:r>
            <a:r>
              <a:rPr lang="en-US" sz="2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Gymnasium of </a:t>
            </a:r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Cholargos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in front of polish school.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26FFE34-820D-4F7F-9BBB-17E2E8B6D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91" y="1776986"/>
            <a:ext cx="6435617" cy="4831544"/>
          </a:xfrm>
        </p:spPr>
      </p:pic>
    </p:spTree>
    <p:extLst>
      <p:ext uri="{BB962C8B-B14F-4D97-AF65-F5344CB8AC3E}">
        <p14:creationId xmlns:p14="http://schemas.microsoft.com/office/powerpoint/2010/main" val="363470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5CC0AD-E757-4080-BAF4-3D7E2DB6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10" y="365125"/>
            <a:ext cx="10454390" cy="89404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A welcome at </a:t>
            </a:r>
            <a:r>
              <a:rPr lang="en-US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Szkola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Podstawowa</a:t>
            </a: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 nr 12 with an opening ceremony</a:t>
            </a:r>
            <a:endParaRPr lang="el-G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50E72EE-D4D6-4F89-9435-9F8F177F5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0" y="1259174"/>
            <a:ext cx="3219138" cy="241677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4E87F5-B7B8-4E70-89A3-CF4B4ACF8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03" y="1943534"/>
            <a:ext cx="5784532" cy="434274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3EE35E4-A0E4-4DAA-B0B6-16D6D6C28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1" y="3931598"/>
            <a:ext cx="3558915" cy="267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D0A03A-D170-4B56-95D5-E74C737D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Planting trees at school yard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BCFFC7-7E87-4B84-A1ED-A2D4679BF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9" y="1709632"/>
            <a:ext cx="5648207" cy="424039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543B275-7A9F-43BC-9FEC-23615680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673442" cy="42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A82688-8862-4156-B0C5-D7E04F11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2" y="365126"/>
            <a:ext cx="10410217" cy="102337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At info box – learning about Gdynia and the woods it is surrounded by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817C180-BED7-4485-965C-70A0C2B12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0" y="1310680"/>
            <a:ext cx="2717945" cy="204049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7FBCADD-1DB4-4A72-9CAC-DC037AEC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29" y="1748392"/>
            <a:ext cx="6421487" cy="482093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28C4E6C-0313-4D69-9A4C-09E98DDE2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0" y="3723462"/>
            <a:ext cx="3927369" cy="29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4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B1D06A-5490-4BF8-A167-B41E69B3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Sightseeing in Gdynia …</a:t>
            </a:r>
            <a:endParaRPr lang="el-G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4F532F7-9056-472D-99E3-4FF504C02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8" y="2023672"/>
            <a:ext cx="5617723" cy="421751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F9BF824-0069-4DBC-B0C6-292CDC101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8" y="2023672"/>
            <a:ext cx="5617724" cy="42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B806F18-363F-4859-AF9D-7DD2DEF3C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" y="1467968"/>
            <a:ext cx="5621791" cy="422056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76C102-34B8-4000-AEFF-1AB78221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7968"/>
            <a:ext cx="5621791" cy="42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927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Široki zaslon</PresentationFormat>
  <Paragraphs>32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Θέμα του Office</vt:lpstr>
      <vt:lpstr>ERASMUS+ 2018 - 2020  1st Gymnasiun of Cholargos  MOBILITY TO GDYNIA  (6 – 12 OCTOBER 2019)  </vt:lpstr>
      <vt:lpstr>Arriving in Gdansk</vt:lpstr>
      <vt:lpstr>1st DAY</vt:lpstr>
      <vt:lpstr>Teachers and students of 1st Gymnasium of Cholargos in front of polish school.</vt:lpstr>
      <vt:lpstr>A welcome at Szkola Podstawowa nr 12 with an opening ceremony</vt:lpstr>
      <vt:lpstr>Planting trees at school yard</vt:lpstr>
      <vt:lpstr>At info box – learning about Gdynia and the woods it is surrounded by</vt:lpstr>
      <vt:lpstr>Sightseeing in Gdynia …</vt:lpstr>
      <vt:lpstr>PowerPoint prezentacija</vt:lpstr>
      <vt:lpstr>… and a welcome by authorities</vt:lpstr>
      <vt:lpstr>2nd DAY</vt:lpstr>
      <vt:lpstr>Marszewo Botanical Garden  A lecture about birds’ life and migration</vt:lpstr>
      <vt:lpstr>Showing the way to catch birds </vt:lpstr>
      <vt:lpstr>Cooking sausages over fire</vt:lpstr>
      <vt:lpstr>Sightseeing in Gdansk</vt:lpstr>
      <vt:lpstr>Sightseeing in Sopot, visiting the pier often damaged by strong storms</vt:lpstr>
      <vt:lpstr>3rd DAY</vt:lpstr>
      <vt:lpstr>Coordinators’ meeting at polish school</vt:lpstr>
      <vt:lpstr>Putting on the play “Save the Lofty Trees”</vt:lpstr>
      <vt:lpstr>Visiting the Experiment Centre …</vt:lpstr>
      <vt:lpstr>Making a model of Carbon – low - city</vt:lpstr>
      <vt:lpstr>4th DAY</vt:lpstr>
      <vt:lpstr>Lessons on climate change at school</vt:lpstr>
      <vt:lpstr>The Greek teacher Mrs. Papandreou conducted the lesson about carbon footprint</vt:lpstr>
      <vt:lpstr>At Gdynia Aquarium </vt:lpstr>
      <vt:lpstr>Learning about Baltic Sea - Laboratory workshops – Showing several species of fish</vt:lpstr>
      <vt:lpstr>5th DAY</vt:lpstr>
      <vt:lpstr>Visit the town on Hel peninsula </vt:lpstr>
      <vt:lpstr> Seal station in Hel   Visiting a fisheries museum – Watching seals’ feeding  </vt:lpstr>
      <vt:lpstr>Catching small fish with drag net</vt:lpstr>
      <vt:lpstr>A walk along the peninsula</vt:lpstr>
      <vt:lpstr>Teachers of all delegations at lunch in a typical polish restaurant of Gdynia </vt:lpstr>
      <vt:lpstr>The last day of the visit : Greek students with host families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TO GDYNIA   6 – 12 OCTOBER 2019  </dc:title>
  <dc:creator>grigo</dc:creator>
  <cp:lastModifiedBy>Windows korisnik</cp:lastModifiedBy>
  <cp:revision>56</cp:revision>
  <dcterms:created xsi:type="dcterms:W3CDTF">2019-10-16T13:51:31Z</dcterms:created>
  <dcterms:modified xsi:type="dcterms:W3CDTF">2019-11-08T09:08:53Z</dcterms:modified>
</cp:coreProperties>
</file>